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f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fif>
</file>

<file path=ppt/media/image3.jf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Saturday, January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2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29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465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Saturday, January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476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2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0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86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7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57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23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Saturday, January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97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Saturday, January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153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f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149A9F6-B857-488C-AC3A-007B781657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4">
            <a:extLst>
              <a:ext uri="{FF2B5EF4-FFF2-40B4-BE49-F238E27FC236}">
                <a16:creationId xmlns:a16="http://schemas.microsoft.com/office/drawing/2014/main" id="{249EFD05-C377-44BE-91F0-1D17C1D9BF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A44701-CA46-853C-84DB-3ABD03CD7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1449389"/>
            <a:ext cx="5015638" cy="2075012"/>
          </a:xfrm>
        </p:spPr>
        <p:txBody>
          <a:bodyPr>
            <a:normAutofit/>
          </a:bodyPr>
          <a:lstStyle/>
          <a:p>
            <a:r>
              <a:rPr lang="ru-RU" dirty="0"/>
              <a:t>Поезд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79E4280-D245-5C32-18F5-A89C12798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8"/>
            <a:ext cx="5015638" cy="1219439"/>
          </a:xfrm>
        </p:spPr>
        <p:txBody>
          <a:bodyPr>
            <a:normAutofit/>
          </a:bodyPr>
          <a:lstStyle/>
          <a:p>
            <a:r>
              <a:rPr lang="ru-RU" dirty="0"/>
              <a:t>От команды </a:t>
            </a:r>
            <a:r>
              <a:rPr lang="en-US" dirty="0"/>
              <a:t>“</a:t>
            </a:r>
            <a:r>
              <a:rPr lang="ru-RU" dirty="0"/>
              <a:t>Два волка</a:t>
            </a:r>
            <a:r>
              <a:rPr lang="en-US" dirty="0"/>
              <a:t>”</a:t>
            </a:r>
            <a:endParaRPr lang="ru-RU" dirty="0"/>
          </a:p>
        </p:txBody>
      </p:sp>
      <p:grpSp>
        <p:nvGrpSpPr>
          <p:cNvPr id="48" name="Group 36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49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0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1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52" name="Group 41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53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4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55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32" name="Рисунок 31" descr="Изображение выглядит как железная дорога, транспорт, на открытом воздухе, железнодорожное полотно&#10;&#10;Автоматически созданное описание">
            <a:extLst>
              <a:ext uri="{FF2B5EF4-FFF2-40B4-BE49-F238E27FC236}">
                <a16:creationId xmlns:a16="http://schemas.microsoft.com/office/drawing/2014/main" id="{23F78AC7-CFB8-CB88-3167-E1D26A598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868" y="4537409"/>
            <a:ext cx="3952813" cy="1694063"/>
          </a:xfrm>
          <a:prstGeom prst="rect">
            <a:avLst/>
          </a:prstGeom>
        </p:spPr>
      </p:pic>
      <p:pic>
        <p:nvPicPr>
          <p:cNvPr id="41" name="Рисунок 40" descr="Изображение выглядит как небо, облако, самолет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A06CE82F-5E29-647E-B713-9E278ABEC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626" y="2384333"/>
            <a:ext cx="3349457" cy="1881969"/>
          </a:xfrm>
          <a:prstGeom prst="rect">
            <a:avLst/>
          </a:prstGeom>
        </p:spPr>
      </p:pic>
      <p:pic>
        <p:nvPicPr>
          <p:cNvPr id="56" name="Рисунок 55" descr="Изображение выглядит как поезд, транспорт, транспортное средство, общественный транспорт&#10;&#10;Автоматически созданное описание">
            <a:extLst>
              <a:ext uri="{FF2B5EF4-FFF2-40B4-BE49-F238E27FC236}">
                <a16:creationId xmlns:a16="http://schemas.microsoft.com/office/drawing/2014/main" id="{280E7CED-1EB6-D9AA-5AA3-A5EC603DD0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161" y="283292"/>
            <a:ext cx="3378520" cy="188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9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F85C3D-58C6-50D2-593A-D8CA795E5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Наши цели были</a:t>
            </a:r>
            <a:r>
              <a:rPr lang="en-US" b="1" dirty="0"/>
              <a:t>: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CBD44D-2FEB-C5B1-F966-B98085183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558691"/>
            <a:ext cx="10728325" cy="322737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Придумать идею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Смоделировать деталь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Собрать модель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Распечатать ее на 3-</a:t>
            </a:r>
            <a:r>
              <a:rPr lang="en-US" dirty="0"/>
              <a:t>d </a:t>
            </a:r>
            <a:r>
              <a:rPr lang="ru-RU" dirty="0"/>
              <a:t>принтере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Поразить всех своим </a:t>
            </a:r>
            <a:r>
              <a:rPr lang="ru-RU"/>
              <a:t>проектом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9712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7FD0D75-1382-4CB8-BFB1-972F6DF554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45424FD-F6A1-4096-9DD4-4411854956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8E32B7-F82A-5F91-C83A-057174557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6000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b="1" spc="-100"/>
              <a:t>Локомотив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8DC749EA-FF5E-2441-F43C-C0B25C4A2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52700"/>
            <a:ext cx="4991962" cy="321627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D7E55FD5-B961-45FE-A940-4A462DE8CB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867335" y="533334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233764 w 6858000"/>
              <a:gd name="connsiteY5" fmla="*/ 19600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lnTo>
                  <a:pt x="2233764" y="19600"/>
                </a:lnTo>
                <a:cubicBezTo>
                  <a:pt x="2933352" y="33230"/>
                  <a:pt x="5032814" y="16325"/>
                  <a:pt x="6643031" y="15010"/>
                </a:cubicBezTo>
                <a:lnTo>
                  <a:pt x="6858000" y="14535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7" name="Рисунок 6" descr="Изображение выглядит как снимок экрана, поезд, Масштабная модель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D1173BC6-78F6-0C68-FCEB-1EEBF3BFC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7770" y="979803"/>
            <a:ext cx="3825256" cy="2524669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  <p:pic>
        <p:nvPicPr>
          <p:cNvPr id="8" name="Объект 7" descr="Изображение выглядит как снимок экрана, Прямоугольник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FCFE6A3-FB47-0D37-F2E2-00CC79302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770" y="4073035"/>
            <a:ext cx="4295839" cy="1566922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5252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1">
            <a:extLst>
              <a:ext uri="{FF2B5EF4-FFF2-40B4-BE49-F238E27FC236}">
                <a16:creationId xmlns:a16="http://schemas.microsoft.com/office/drawing/2014/main" id="{438E27F7-3F29-47F0-B30F-5850591822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33">
            <a:extLst>
              <a:ext uri="{FF2B5EF4-FFF2-40B4-BE49-F238E27FC236}">
                <a16:creationId xmlns:a16="http://schemas.microsoft.com/office/drawing/2014/main" id="{6B16CD8D-2899-43D9-995B-DD1278D6B5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7F38A32B-CAD5-4D19-8E90-F63EB6902E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342615" y="342615"/>
            <a:ext cx="6858000" cy="6172768"/>
          </a:xfrm>
          <a:custGeom>
            <a:avLst/>
            <a:gdLst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4440498 w 6858000"/>
              <a:gd name="connsiteY4" fmla="*/ 5734742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0" fmla="*/ 6858000 w 6858000"/>
              <a:gd name="connsiteY0" fmla="*/ 0 h 5878098"/>
              <a:gd name="connsiteX1" fmla="*/ 6858000 w 6858000"/>
              <a:gd name="connsiteY1" fmla="*/ 5780582 h 5878098"/>
              <a:gd name="connsiteX2" fmla="*/ 6766523 w 6858000"/>
              <a:gd name="connsiteY2" fmla="*/ 5777266 h 5878098"/>
              <a:gd name="connsiteX3" fmla="*/ 5437222 w 6858000"/>
              <a:gd name="connsiteY3" fmla="*/ 5734742 h 5878098"/>
              <a:gd name="connsiteX4" fmla="*/ 4440498 w 6858000"/>
              <a:gd name="connsiteY4" fmla="*/ 5734742 h 5878098"/>
              <a:gd name="connsiteX5" fmla="*/ 582209 w 6858000"/>
              <a:gd name="connsiteY5" fmla="*/ 4121983 h 5878098"/>
              <a:gd name="connsiteX6" fmla="*/ 73548 w 6858000"/>
              <a:gd name="connsiteY6" fmla="*/ 3184291 h 5878098"/>
              <a:gd name="connsiteX7" fmla="*/ 0 w 6858000"/>
              <a:gd name="connsiteY7" fmla="*/ 2994994 h 5878098"/>
              <a:gd name="connsiteX8" fmla="*/ 0 w 6858000"/>
              <a:gd name="connsiteY8" fmla="*/ 0 h 5878098"/>
              <a:gd name="connsiteX9" fmla="*/ 6858000 w 6858000"/>
              <a:gd name="connsiteY9" fmla="*/ 0 h 5878098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959581 w 6858000"/>
              <a:gd name="connsiteY5" fmla="*/ 4373609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3010841 w 6858000"/>
              <a:gd name="connsiteY3" fmla="*/ 5469518 h 5780582"/>
              <a:gd name="connsiteX4" fmla="*/ 959581 w 6858000"/>
              <a:gd name="connsiteY4" fmla="*/ 4373609 h 5780582"/>
              <a:gd name="connsiteX5" fmla="*/ 0 w 6858000"/>
              <a:gd name="connsiteY5" fmla="*/ 2994994 h 5780582"/>
              <a:gd name="connsiteX6" fmla="*/ 0 w 6858000"/>
              <a:gd name="connsiteY6" fmla="*/ 0 h 5780582"/>
              <a:gd name="connsiteX7" fmla="*/ 6858000 w 6858000"/>
              <a:gd name="connsiteY7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264841 w 6858000"/>
              <a:gd name="connsiteY2" fmla="*/ 5442316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4516"/>
              <a:gd name="connsiteX1" fmla="*/ 6858000 w 6858000"/>
              <a:gd name="connsiteY1" fmla="*/ 5780582 h 5784516"/>
              <a:gd name="connsiteX2" fmla="*/ 3264841 w 6858000"/>
              <a:gd name="connsiteY2" fmla="*/ 5442316 h 5784516"/>
              <a:gd name="connsiteX3" fmla="*/ 959581 w 6858000"/>
              <a:gd name="connsiteY3" fmla="*/ 4373609 h 5784516"/>
              <a:gd name="connsiteX4" fmla="*/ 0 w 6858000"/>
              <a:gd name="connsiteY4" fmla="*/ 2994994 h 5784516"/>
              <a:gd name="connsiteX5" fmla="*/ 0 w 6858000"/>
              <a:gd name="connsiteY5" fmla="*/ 0 h 5784516"/>
              <a:gd name="connsiteX6" fmla="*/ 6858000 w 6858000"/>
              <a:gd name="connsiteY6" fmla="*/ 0 h 5784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5784516">
                <a:moveTo>
                  <a:pt x="6858000" y="0"/>
                </a:moveTo>
                <a:lnTo>
                  <a:pt x="6858000" y="5780582"/>
                </a:lnTo>
                <a:cubicBezTo>
                  <a:pt x="4704756" y="5812908"/>
                  <a:pt x="4198884" y="5641214"/>
                  <a:pt x="3264841" y="5442316"/>
                </a:cubicBezTo>
                <a:cubicBezTo>
                  <a:pt x="2330798" y="5243418"/>
                  <a:pt x="1503721" y="4781496"/>
                  <a:pt x="959581" y="4373609"/>
                </a:cubicBezTo>
                <a:cubicBezTo>
                  <a:pt x="415441" y="3965722"/>
                  <a:pt x="198635" y="3573180"/>
                  <a:pt x="0" y="2994994"/>
                </a:cubicBez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9D6753-9068-C0D4-3680-A12E4AD33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5003800" cy="1477328"/>
          </a:xfrm>
        </p:spPr>
        <p:txBody>
          <a:bodyPr vert="horz" lIns="0" tIns="0" rIns="0" bIns="0" rtlCol="0" anchorCtr="0">
            <a:normAutofit/>
          </a:bodyPr>
          <a:lstStyle/>
          <a:p>
            <a:r>
              <a:rPr lang="en-US" b="1" spc="-100" dirty="0" err="1"/>
              <a:t>Пассажирский</a:t>
            </a:r>
            <a:r>
              <a:rPr lang="ru-RU" b="1" spc="-100" dirty="0"/>
              <a:t> вагон</a:t>
            </a:r>
            <a:endParaRPr lang="en-US" b="1" spc="-100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D8A1CD0B-2051-D362-7AEF-B234FB004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20" y="1196355"/>
            <a:ext cx="5003800" cy="2548805"/>
          </a:xfrm>
          <a:custGeom>
            <a:avLst/>
            <a:gdLst/>
            <a:ahLst/>
            <a:cxnLst/>
            <a:rect l="l" t="t" r="r" b="b"/>
            <a:pathLst>
              <a:path w="5015639" h="3501162">
                <a:moveTo>
                  <a:pt x="0" y="0"/>
                </a:moveTo>
                <a:lnTo>
                  <a:pt x="5015639" y="0"/>
                </a:lnTo>
                <a:lnTo>
                  <a:pt x="5015639" y="3501162"/>
                </a:lnTo>
                <a:lnTo>
                  <a:pt x="0" y="3501162"/>
                </a:lnTo>
                <a:close/>
              </a:path>
            </a:pathLst>
          </a:cu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B9EDC9-2216-46E7-E32F-71BE75D15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20" y="3968961"/>
            <a:ext cx="5003800" cy="2665236"/>
          </a:xfrm>
          <a:prstGeom prst="rect">
            <a:avLst/>
          </a:prstGeom>
        </p:spPr>
      </p:pic>
      <p:sp>
        <p:nvSpPr>
          <p:cNvPr id="8" name="Объект 7">
            <a:extLst>
              <a:ext uri="{FF2B5EF4-FFF2-40B4-BE49-F238E27FC236}">
                <a16:creationId xmlns:a16="http://schemas.microsoft.com/office/drawing/2014/main" id="{EB5C8979-1430-F8B7-303B-90C2DE64A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54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2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A01C3-DD2E-F0B0-B9FD-B716D11EA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ru-RU" b="1"/>
              <a:t>Хоперы </a:t>
            </a:r>
            <a:endParaRPr lang="ru-RU" b="1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28C41E1-1262-50FD-1E2D-2C2E2E4C96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4" r="4" b="6598"/>
          <a:stretch/>
        </p:blipFill>
        <p:spPr>
          <a:xfrm>
            <a:off x="2" y="10"/>
            <a:ext cx="5064601" cy="2285990"/>
          </a:xfrm>
          <a:custGeom>
            <a:avLst/>
            <a:gdLst/>
            <a:ahLst/>
            <a:cxnLst/>
            <a:rect l="l" t="t" r="r" b="b"/>
            <a:pathLst>
              <a:path w="5064601" h="2286000">
                <a:moveTo>
                  <a:pt x="0" y="0"/>
                </a:moveTo>
                <a:lnTo>
                  <a:pt x="5064601" y="0"/>
                </a:lnTo>
                <a:lnTo>
                  <a:pt x="4889878" y="279455"/>
                </a:lnTo>
                <a:cubicBezTo>
                  <a:pt x="4576735" y="835949"/>
                  <a:pt x="4381021" y="1496785"/>
                  <a:pt x="4302735" y="2261963"/>
                </a:cubicBezTo>
                <a:lnTo>
                  <a:pt x="4300932" y="2286000"/>
                </a:lnTo>
                <a:lnTo>
                  <a:pt x="0" y="2286000"/>
                </a:lnTo>
                <a:close/>
              </a:path>
            </a:pathLst>
          </a:custGeom>
        </p:spPr>
      </p:pic>
      <p:pic>
        <p:nvPicPr>
          <p:cNvPr id="4" name="Объект 3">
            <a:extLst>
              <a:ext uri="{FF2B5EF4-FFF2-40B4-BE49-F238E27FC236}">
                <a16:creationId xmlns:a16="http://schemas.microsoft.com/office/drawing/2014/main" id="{B4F7FBE4-D400-A0EA-31DF-AE827D789D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44" b="14751"/>
          <a:stretch/>
        </p:blipFill>
        <p:spPr>
          <a:xfrm>
            <a:off x="0" y="2286000"/>
            <a:ext cx="4462419" cy="2286000"/>
          </a:xfrm>
          <a:custGeom>
            <a:avLst/>
            <a:gdLst/>
            <a:ahLst/>
            <a:cxnLst/>
            <a:rect l="l" t="t" r="r" b="b"/>
            <a:pathLst>
              <a:path w="4462419" h="2286000">
                <a:moveTo>
                  <a:pt x="0" y="0"/>
                </a:moveTo>
                <a:lnTo>
                  <a:pt x="4300933" y="0"/>
                </a:lnTo>
                <a:lnTo>
                  <a:pt x="4273379" y="367248"/>
                </a:lnTo>
                <a:cubicBezTo>
                  <a:pt x="4266855" y="500574"/>
                  <a:pt x="4263593" y="636799"/>
                  <a:pt x="4263593" y="775922"/>
                </a:cubicBezTo>
                <a:cubicBezTo>
                  <a:pt x="4263593" y="1230203"/>
                  <a:pt x="4324186" y="1684483"/>
                  <a:pt x="4445372" y="2229619"/>
                </a:cubicBezTo>
                <a:lnTo>
                  <a:pt x="4462419" y="2286000"/>
                </a:lnTo>
                <a:lnTo>
                  <a:pt x="0" y="2286000"/>
                </a:lnTo>
                <a:close/>
              </a:path>
            </a:pathLst>
          </a:cu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6C109B-4E81-B0FE-653D-77E4A2360E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273" r="-2" b="8971"/>
          <a:stretch/>
        </p:blipFill>
        <p:spPr>
          <a:xfrm>
            <a:off x="2" y="4572000"/>
            <a:ext cx="5662933" cy="2286000"/>
          </a:xfrm>
          <a:custGeom>
            <a:avLst/>
            <a:gdLst/>
            <a:ahLst/>
            <a:cxnLst/>
            <a:rect l="l" t="t" r="r" b="b"/>
            <a:pathLst>
              <a:path w="5662933" h="2286000">
                <a:moveTo>
                  <a:pt x="0" y="0"/>
                </a:moveTo>
                <a:lnTo>
                  <a:pt x="4462418" y="0"/>
                </a:lnTo>
                <a:lnTo>
                  <a:pt x="4560404" y="324079"/>
                </a:lnTo>
                <a:cubicBezTo>
                  <a:pt x="4678276" y="698860"/>
                  <a:pt x="4808930" y="1056606"/>
                  <a:pt x="4990710" y="1397316"/>
                </a:cubicBezTo>
                <a:cubicBezTo>
                  <a:pt x="5172488" y="1703955"/>
                  <a:pt x="5371309" y="1972265"/>
                  <a:pt x="5583976" y="2205438"/>
                </a:cubicBezTo>
                <a:lnTo>
                  <a:pt x="5662933" y="2286000"/>
                </a:lnTo>
                <a:lnTo>
                  <a:pt x="0" y="2286000"/>
                </a:lnTo>
                <a:close/>
              </a:path>
            </a:pathLst>
          </a:custGeom>
        </p:spPr>
      </p:pic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A1ACF112-8139-0475-E6C3-AF960153B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2541600"/>
            <a:ext cx="4991962" cy="3216273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6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7FD0D75-1382-4CB8-BFB1-972F6DF554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5424FD-F6A1-4096-9DD4-4411854956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9F9558-AC78-24F5-68B1-160BEEA1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6000"/>
          </a:xfrm>
        </p:spPr>
        <p:txBody>
          <a:bodyPr wrap="square" anchor="ctr">
            <a:normAutofit/>
          </a:bodyPr>
          <a:lstStyle/>
          <a:p>
            <a:r>
              <a:rPr lang="ru-RU" b="1" dirty="0"/>
              <a:t>Вагон</a:t>
            </a:r>
            <a:r>
              <a:rPr lang="en-US" b="1" dirty="0"/>
              <a:t>-</a:t>
            </a:r>
            <a:r>
              <a:rPr lang="ru-RU" b="1" dirty="0"/>
              <a:t>лесовоз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51B1D9-07A6-C9D4-4D8E-E2BF0EBEE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52700"/>
            <a:ext cx="4991962" cy="3216273"/>
          </a:xfrm>
        </p:spPr>
        <p:txBody>
          <a:bodyPr>
            <a:normAutofit/>
          </a:bodyPr>
          <a:lstStyle/>
          <a:p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D7E55FD5-B961-45FE-A940-4A462DE8CB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867335" y="533334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233764 w 6858000"/>
              <a:gd name="connsiteY5" fmla="*/ 19600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lnTo>
                  <a:pt x="2233764" y="19600"/>
                </a:lnTo>
                <a:cubicBezTo>
                  <a:pt x="2933352" y="33230"/>
                  <a:pt x="5032814" y="16325"/>
                  <a:pt x="6643031" y="15010"/>
                </a:cubicBezTo>
                <a:lnTo>
                  <a:pt x="6858000" y="14535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EE12DE-E5BD-2B06-5C36-3D8E73311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315" y="720001"/>
            <a:ext cx="3975856" cy="2524669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2D9F0F9D-7432-3599-44CF-C3729A704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323" y="3889701"/>
            <a:ext cx="4295839" cy="1954606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8475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C38F0AE-660A-47F0-8626-BCA791FC51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0993A2-6628-4B47-A888-19FCE1A19D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C107E-9E01-5826-03FD-E8F63ACE3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>
            <a:normAutofit/>
          </a:bodyPr>
          <a:lstStyle/>
          <a:p>
            <a:r>
              <a:rPr lang="ru-RU" dirty="0"/>
              <a:t>Вагон</a:t>
            </a:r>
            <a:r>
              <a:rPr lang="en-US" dirty="0"/>
              <a:t>-</a:t>
            </a:r>
            <a:r>
              <a:rPr lang="ru-RU" dirty="0"/>
              <a:t>цистерна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2F27E6-8327-9F05-9935-7CB72CCDA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188" y="633600"/>
            <a:ext cx="6900137" cy="1282513"/>
          </a:xfrm>
        </p:spPr>
        <p:txBody>
          <a:bodyPr>
            <a:normAutofit/>
          </a:bodyPr>
          <a:lstStyle/>
          <a:p>
            <a:endParaRPr lang="ru-RU" dirty="0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27C1BEB-0B53-40C1-BFC6-7373997051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 flipH="1">
            <a:off x="4524373" y="-809624"/>
            <a:ext cx="3143251" cy="12192000"/>
          </a:xfrm>
          <a:custGeom>
            <a:avLst/>
            <a:gdLst>
              <a:gd name="connsiteX0" fmla="*/ 508 w 2932134"/>
              <a:gd name="connsiteY0" fmla="*/ 4431100 h 12192000"/>
              <a:gd name="connsiteX1" fmla="*/ 137030 w 2932134"/>
              <a:gd name="connsiteY1" fmla="*/ 177371 h 12192000"/>
              <a:gd name="connsiteX2" fmla="*/ 145443 w 2932134"/>
              <a:gd name="connsiteY2" fmla="*/ 0 h 12192000"/>
              <a:gd name="connsiteX3" fmla="*/ 2932134 w 2932134"/>
              <a:gd name="connsiteY3" fmla="*/ 0 h 12192000"/>
              <a:gd name="connsiteX4" fmla="*/ 2932133 w 2932134"/>
              <a:gd name="connsiteY4" fmla="*/ 12192000 h 12192000"/>
              <a:gd name="connsiteX5" fmla="*/ 172151 w 2932134"/>
              <a:gd name="connsiteY5" fmla="*/ 12192000 h 12192000"/>
              <a:gd name="connsiteX6" fmla="*/ 169761 w 2932134"/>
              <a:gd name="connsiteY6" fmla="*/ 12180928 h 12192000"/>
              <a:gd name="connsiteX7" fmla="*/ 169761 w 2932134"/>
              <a:gd name="connsiteY7" fmla="*/ 7234593 h 12192000"/>
              <a:gd name="connsiteX8" fmla="*/ 508 w 2932134"/>
              <a:gd name="connsiteY8" fmla="*/ 44311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32134" h="12192000">
                <a:moveTo>
                  <a:pt x="508" y="4431100"/>
                </a:moveTo>
                <a:cubicBezTo>
                  <a:pt x="-7698" y="2846728"/>
                  <a:pt x="85554" y="1238574"/>
                  <a:pt x="137030" y="177371"/>
                </a:cubicBezTo>
                <a:lnTo>
                  <a:pt x="145443" y="0"/>
                </a:lnTo>
                <a:lnTo>
                  <a:pt x="2932134" y="0"/>
                </a:lnTo>
                <a:lnTo>
                  <a:pt x="2932133" y="12192000"/>
                </a:lnTo>
                <a:lnTo>
                  <a:pt x="172151" y="12192000"/>
                </a:lnTo>
                <a:lnTo>
                  <a:pt x="169761" y="12180928"/>
                </a:lnTo>
                <a:cubicBezTo>
                  <a:pt x="169761" y="11800439"/>
                  <a:pt x="169761" y="10278492"/>
                  <a:pt x="169761" y="7234593"/>
                </a:cubicBezTo>
                <a:cubicBezTo>
                  <a:pt x="50398" y="6402277"/>
                  <a:pt x="5637" y="5421334"/>
                  <a:pt x="508" y="4431100"/>
                </a:cubicBez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1098DC-4FCA-7288-295A-6999851263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69" b="3"/>
          <a:stretch/>
        </p:blipFill>
        <p:spPr>
          <a:xfrm>
            <a:off x="595513" y="2644544"/>
            <a:ext cx="5248396" cy="3245436"/>
          </a:xfrm>
          <a:custGeom>
            <a:avLst/>
            <a:gdLst/>
            <a:ahLst/>
            <a:cxnLst/>
            <a:rect l="l" t="t" r="r" b="b"/>
            <a:pathLst>
              <a:path w="5248396" h="3245436">
                <a:moveTo>
                  <a:pt x="2983219" y="25"/>
                </a:moveTo>
                <a:cubicBezTo>
                  <a:pt x="3804299" y="-1722"/>
                  <a:pt x="4514018" y="90213"/>
                  <a:pt x="4900118" y="514090"/>
                </a:cubicBezTo>
                <a:cubicBezTo>
                  <a:pt x="5508369" y="1182086"/>
                  <a:pt x="5357962" y="3139882"/>
                  <a:pt x="4146352" y="3188354"/>
                </a:cubicBezTo>
                <a:cubicBezTo>
                  <a:pt x="3699712" y="3250178"/>
                  <a:pt x="3631930" y="3248995"/>
                  <a:pt x="3254286" y="3242404"/>
                </a:cubicBezTo>
                <a:cubicBezTo>
                  <a:pt x="2595831" y="3230910"/>
                  <a:pt x="2304986" y="3245916"/>
                  <a:pt x="1704630" y="3235437"/>
                </a:cubicBezTo>
                <a:cubicBezTo>
                  <a:pt x="-513335" y="3226512"/>
                  <a:pt x="-526880" y="118118"/>
                  <a:pt x="1430854" y="52881"/>
                </a:cubicBezTo>
                <a:cubicBezTo>
                  <a:pt x="1957833" y="35846"/>
                  <a:pt x="2490571" y="1073"/>
                  <a:pt x="2983219" y="25"/>
                </a:cubicBezTo>
                <a:close/>
              </a:path>
            </a:pathLst>
          </a:cu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05D12B-04AF-AC8F-44BA-FC01DA7096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2" r="7824" b="-3"/>
          <a:stretch/>
        </p:blipFill>
        <p:spPr>
          <a:xfrm>
            <a:off x="6189964" y="2691745"/>
            <a:ext cx="5337945" cy="3250163"/>
          </a:xfrm>
          <a:custGeom>
            <a:avLst/>
            <a:gdLst/>
            <a:ahLst/>
            <a:cxnLst/>
            <a:rect l="l" t="t" r="r" b="b"/>
            <a:pathLst>
              <a:path w="5337945" h="3250163">
                <a:moveTo>
                  <a:pt x="1917442" y="13"/>
                </a:moveTo>
                <a:cubicBezTo>
                  <a:pt x="2496512" y="346"/>
                  <a:pt x="3762377" y="7612"/>
                  <a:pt x="3896424" y="21471"/>
                </a:cubicBezTo>
                <a:cubicBezTo>
                  <a:pt x="4061405" y="38529"/>
                  <a:pt x="4683810" y="177196"/>
                  <a:pt x="4892573" y="482583"/>
                </a:cubicBezTo>
                <a:cubicBezTo>
                  <a:pt x="5089738" y="678517"/>
                  <a:pt x="5330512" y="1152814"/>
                  <a:pt x="5337644" y="1561409"/>
                </a:cubicBezTo>
                <a:cubicBezTo>
                  <a:pt x="5348255" y="2169318"/>
                  <a:pt x="5076281" y="2682471"/>
                  <a:pt x="4981700" y="2813716"/>
                </a:cubicBezTo>
                <a:cubicBezTo>
                  <a:pt x="4887118" y="2944961"/>
                  <a:pt x="4445989" y="3201880"/>
                  <a:pt x="3952089" y="3210501"/>
                </a:cubicBezTo>
                <a:cubicBezTo>
                  <a:pt x="3661560" y="3215572"/>
                  <a:pt x="2044455" y="3253767"/>
                  <a:pt x="1695646" y="3249887"/>
                </a:cubicBezTo>
                <a:cubicBezTo>
                  <a:pt x="1356521" y="3245838"/>
                  <a:pt x="657338" y="3148386"/>
                  <a:pt x="450488" y="2952621"/>
                </a:cubicBezTo>
                <a:cubicBezTo>
                  <a:pt x="154566" y="2648755"/>
                  <a:pt x="12724" y="2292356"/>
                  <a:pt x="199" y="1574824"/>
                </a:cubicBezTo>
                <a:cubicBezTo>
                  <a:pt x="-5019" y="1275853"/>
                  <a:pt x="92114" y="735845"/>
                  <a:pt x="377425" y="431802"/>
                </a:cubicBezTo>
                <a:cubicBezTo>
                  <a:pt x="672246" y="117624"/>
                  <a:pt x="1154722" y="9515"/>
                  <a:pt x="1648622" y="894"/>
                </a:cubicBezTo>
                <a:cubicBezTo>
                  <a:pt x="1686754" y="228"/>
                  <a:pt x="1783810" y="-64"/>
                  <a:pt x="1917442" y="1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3215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22F368-138D-4537-B730-F699CA3A81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5336FC-0055-4ABA-BB8E-7AF6FBDC76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AD0394-1F0E-27FA-0C28-B6C53BDBD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576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b="1" spc="-100"/>
              <a:t>2ВЖД парк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18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6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8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10" y="268794"/>
            <a:ext cx="632305" cy="1606552"/>
            <a:chOff x="10224385" y="954724"/>
            <a:chExt cx="1324087" cy="3364228"/>
          </a:xfrm>
        </p:grpSpPr>
        <p:sp>
          <p:nvSpPr>
            <p:cNvPr id="23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5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FB7FAA6-1295-1380-5CC5-349E04890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9999" y="2744746"/>
            <a:ext cx="5184162" cy="2916091"/>
          </a:xfrm>
          <a:custGeom>
            <a:avLst/>
            <a:gdLst/>
            <a:ahLst/>
            <a:cxnLst/>
            <a:rect l="l" t="t" r="r" b="b"/>
            <a:pathLst>
              <a:path w="5184162" h="3131903">
                <a:moveTo>
                  <a:pt x="0" y="0"/>
                </a:moveTo>
                <a:lnTo>
                  <a:pt x="5184162" y="0"/>
                </a:lnTo>
                <a:lnTo>
                  <a:pt x="5184162" y="3131903"/>
                </a:lnTo>
                <a:lnTo>
                  <a:pt x="0" y="3131903"/>
                </a:lnTo>
                <a:close/>
              </a:path>
            </a:pathLst>
          </a:cu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A99C114-CF19-05C7-C52E-977803F5C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162" y="3088195"/>
            <a:ext cx="5184163" cy="2229190"/>
          </a:xfrm>
          <a:custGeom>
            <a:avLst/>
            <a:gdLst/>
            <a:ahLst/>
            <a:cxnLst/>
            <a:rect l="l" t="t" r="r" b="b"/>
            <a:pathLst>
              <a:path w="5184163" h="3131903">
                <a:moveTo>
                  <a:pt x="0" y="0"/>
                </a:moveTo>
                <a:lnTo>
                  <a:pt x="5184163" y="0"/>
                </a:lnTo>
                <a:lnTo>
                  <a:pt x="5184163" y="3131903"/>
                </a:lnTo>
                <a:lnTo>
                  <a:pt x="0" y="3131903"/>
                </a:lnTo>
                <a:close/>
              </a:path>
            </a:pathLst>
          </a:custGeom>
        </p:spPr>
      </p:pic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3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26C5EA-A06C-37E9-7CEE-A8FD04F8A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/>
              <a:t>Общий вид</a:t>
            </a:r>
            <a:r>
              <a:rPr lang="en-US">
                <a:sym typeface="Wingdings" panose="05000000000000000000" pitchFamily="2" charset="2"/>
              </a:rPr>
              <a:t></a:t>
            </a: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r>
              <a:rPr lang="en-US" b="1">
                <a:sym typeface="Wingdings" panose="05000000000000000000" pitchFamily="2" charset="2"/>
              </a:rPr>
              <a:t/>
            </a:r>
            <a:br>
              <a:rPr lang="en-US" b="1">
                <a:sym typeface="Wingdings" panose="05000000000000000000" pitchFamily="2" charset="2"/>
              </a:rPr>
            </a:br>
            <a:endParaRPr lang="ru-RU" b="1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870B5421-342C-C3A4-2081-F098A811D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0000" y="3297382"/>
            <a:ext cx="10519650" cy="309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82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obVTI">
  <a:themeElements>
    <a:clrScheme name="Blob V2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42</Words>
  <Application>Microsoft Office PowerPoint</Application>
  <PresentationFormat>Широкоэкранный</PresentationFormat>
  <Paragraphs>15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Rockwell Nova Light</vt:lpstr>
      <vt:lpstr>The Hand Extrablack</vt:lpstr>
      <vt:lpstr>Wingdings</vt:lpstr>
      <vt:lpstr>BlobVTI</vt:lpstr>
      <vt:lpstr>Поезд</vt:lpstr>
      <vt:lpstr>Наши цели были:</vt:lpstr>
      <vt:lpstr>Локомотив</vt:lpstr>
      <vt:lpstr>Пассажирский вагон</vt:lpstr>
      <vt:lpstr>Хоперы </vt:lpstr>
      <vt:lpstr>Вагон-лесовоз</vt:lpstr>
      <vt:lpstr>Вагон-цистерна</vt:lpstr>
      <vt:lpstr>2ВЖД парк </vt:lpstr>
      <vt:lpstr>Общий вид        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Поезд</dc:title>
  <dc:creator>Ученик 018 Корп.11</dc:creator>
  <cp:lastModifiedBy>Ученик 56, Корп. 11</cp:lastModifiedBy>
  <cp:revision>2</cp:revision>
  <dcterms:created xsi:type="dcterms:W3CDTF">2024-01-20T11:34:35Z</dcterms:created>
  <dcterms:modified xsi:type="dcterms:W3CDTF">2024-01-20T14:42:25Z</dcterms:modified>
</cp:coreProperties>
</file>

<file path=docProps/thumbnail.jpeg>
</file>